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311" r:id="rId14"/>
    <p:sldId id="270" r:id="rId15"/>
    <p:sldId id="310" r:id="rId16"/>
    <p:sldId id="269" r:id="rId17"/>
    <p:sldId id="275" r:id="rId18"/>
    <p:sldId id="276" r:id="rId19"/>
    <p:sldId id="277" r:id="rId20"/>
    <p:sldId id="312" r:id="rId21"/>
    <p:sldId id="278" r:id="rId22"/>
    <p:sldId id="279" r:id="rId23"/>
    <p:sldId id="285" r:id="rId24"/>
    <p:sldId id="321" r:id="rId25"/>
    <p:sldId id="288" r:id="rId26"/>
    <p:sldId id="320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2"/>
    <p:restoredTop sz="81505"/>
  </p:normalViewPr>
  <p:slideViewPr>
    <p:cSldViewPr snapToGrid="0">
      <p:cViewPr varScale="1">
        <p:scale>
          <a:sx n="49" d="100"/>
          <a:sy n="49" d="100"/>
        </p:scale>
        <p:origin x="14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6322343" y="3394173"/>
            <a:ext cx="2530940" cy="2530940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16332</TotalTime>
  <Words>4514</Words>
  <Application>Microsoft Macintosh PowerPoint</Application>
  <PresentationFormat>Custom</PresentationFormat>
  <Paragraphs>833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200</cp:revision>
  <dcterms:modified xsi:type="dcterms:W3CDTF">2024-11-08T13:08:05Z</dcterms:modified>
</cp:coreProperties>
</file>